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03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44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19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3770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962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612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95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84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13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51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52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207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8857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66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975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80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32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23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66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38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04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87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67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7CED33-762D-40E4-9E73-8FC89B1E89C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74E084-65ED-4375-A8C2-100127A1C9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632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800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/>
          <p:cNvSpPr txBox="1">
            <a:spLocks/>
          </p:cNvSpPr>
          <p:nvPr/>
        </p:nvSpPr>
        <p:spPr>
          <a:xfrm>
            <a:off x="914047" y="797667"/>
            <a:ext cx="5010454" cy="755396"/>
          </a:xfrm>
          <a:prstGeom prst="roundRect">
            <a:avLst>
              <a:gd name="adj" fmla="val 14780"/>
            </a:avLst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Федеральном законе  Российской Федерации 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используется следующее понятие :</a:t>
            </a:r>
            <a:endParaRPr lang="ru-RU" sz="2000" dirty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Объект 8"/>
          <p:cNvSpPr txBox="1">
            <a:spLocks/>
          </p:cNvSpPr>
          <p:nvPr/>
        </p:nvSpPr>
        <p:spPr>
          <a:xfrm>
            <a:off x="243192" y="3367450"/>
            <a:ext cx="6731540" cy="755396"/>
          </a:xfrm>
          <a:prstGeom prst="roundRect">
            <a:avLst>
              <a:gd name="adj" fmla="val 14780"/>
            </a:avLst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7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Терроризм</a:t>
            </a: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– идеология насилия </a:t>
            </a:r>
            <a:b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практика воздействия 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действий.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7730248" y="116732"/>
            <a:ext cx="4137498" cy="6595354"/>
          </a:xfrm>
          <a:prstGeom prst="roundRect">
            <a:avLst>
              <a:gd name="adj" fmla="val 14780"/>
            </a:avLst>
          </a:prstGeom>
          <a:blipFill>
            <a:blip r:embed="rId3" cstate="print"/>
            <a:stretch>
              <a:fillRect/>
            </a:stretch>
          </a:blip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99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/>
          <p:cNvSpPr txBox="1">
            <a:spLocks/>
          </p:cNvSpPr>
          <p:nvPr/>
        </p:nvSpPr>
        <p:spPr>
          <a:xfrm>
            <a:off x="3209418" y="548110"/>
            <a:ext cx="5010454" cy="755396"/>
          </a:xfrm>
          <a:prstGeom prst="roundRect">
            <a:avLst>
              <a:gd name="adj" fmla="val 14780"/>
            </a:avLst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Объект 8"/>
          <p:cNvSpPr txBox="1">
            <a:spLocks/>
          </p:cNvSpPr>
          <p:nvPr/>
        </p:nvSpPr>
        <p:spPr>
          <a:xfrm>
            <a:off x="934603" y="3068314"/>
            <a:ext cx="5246390" cy="755396"/>
          </a:xfrm>
          <a:prstGeom prst="roundRect">
            <a:avLst>
              <a:gd name="adj" fmla="val 14780"/>
            </a:avLst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Терроризм</a:t>
            </a:r>
            <a:r>
              <a:rPr lang="ru-RU" sz="23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– это тяжкое преступление, когда организованная группа людей стремится достичь своей цели при помощи насилия.</a:t>
            </a:r>
          </a:p>
          <a:p>
            <a:pPr marL="0" indent="0">
              <a:buNone/>
            </a:pPr>
            <a:endParaRPr lang="ru-RU" sz="23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Террористы</a:t>
            </a:r>
            <a:r>
              <a:rPr lang="ru-RU" sz="23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– это люди, которые при помощи насилия захватывают в заложники мирных граждан, организуют взрывы в людных местах.</a:t>
            </a:r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7039583" y="672873"/>
            <a:ext cx="4137498" cy="2553332"/>
          </a:xfrm>
          <a:prstGeom prst="roundRect">
            <a:avLst>
              <a:gd name="adj" fmla="val 14780"/>
            </a:avLst>
          </a:prstGeom>
          <a:blipFill>
            <a:blip r:embed="rId3" cstate="print"/>
            <a:stretch>
              <a:fillRect/>
            </a:stretch>
          </a:blip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Объект 8"/>
          <p:cNvSpPr txBox="1">
            <a:spLocks/>
          </p:cNvSpPr>
          <p:nvPr/>
        </p:nvSpPr>
        <p:spPr>
          <a:xfrm>
            <a:off x="7039583" y="3533564"/>
            <a:ext cx="4137498" cy="2358778"/>
          </a:xfrm>
          <a:prstGeom prst="roundRect">
            <a:avLst>
              <a:gd name="adj" fmla="val 14780"/>
            </a:avLst>
          </a:prstGeom>
          <a:blipFill>
            <a:blip r:embed="rId4" cstate="print"/>
            <a:stretch>
              <a:fillRect/>
            </a:stretch>
          </a:blip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83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708789" y="1760857"/>
            <a:ext cx="3207594" cy="596495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Провокация войны</a:t>
            </a:r>
            <a:endParaRPr lang="ru-RU" sz="23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4666947" y="1755050"/>
            <a:ext cx="3207594" cy="596495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Воздействие </a:t>
            </a:r>
            <a:b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 власть</a:t>
            </a:r>
            <a:endParaRPr lang="ru-RU" sz="23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252211" y="1760858"/>
            <a:ext cx="3580488" cy="596495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Вымогательство</a:t>
            </a:r>
            <a:endParaRPr lang="ru-RU" sz="23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2" name="Объект 8"/>
          <p:cNvSpPr txBox="1">
            <a:spLocks/>
          </p:cNvSpPr>
          <p:nvPr/>
        </p:nvSpPr>
        <p:spPr>
          <a:xfrm>
            <a:off x="4287166" y="5561416"/>
            <a:ext cx="3871700" cy="1296584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Морально-психологическое воздействие </a:t>
            </a:r>
            <a:b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 население</a:t>
            </a:r>
            <a:endParaRPr lang="ru-RU" sz="23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8423970" y="3223176"/>
            <a:ext cx="3207594" cy="596495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Дестабилизация общества</a:t>
            </a:r>
            <a:endParaRPr lang="ru-RU" sz="23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Объект 8"/>
          <p:cNvSpPr txBox="1">
            <a:spLocks/>
          </p:cNvSpPr>
          <p:nvPr/>
        </p:nvSpPr>
        <p:spPr>
          <a:xfrm>
            <a:off x="3314269" y="330989"/>
            <a:ext cx="5817493" cy="755396"/>
          </a:xfrm>
          <a:prstGeom prst="roundRect">
            <a:avLst>
              <a:gd name="adj" fmla="val 14780"/>
            </a:avLst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Основными ЦЕЛЯМИ Терроризма 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я</a:t>
            </a: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вляются следующие :</a:t>
            </a:r>
            <a:endParaRPr lang="ru-RU" sz="2000" dirty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4" name="Объект 8"/>
          <p:cNvSpPr txBox="1">
            <a:spLocks/>
          </p:cNvSpPr>
          <p:nvPr/>
        </p:nvSpPr>
        <p:spPr>
          <a:xfrm>
            <a:off x="4154267" y="2769223"/>
            <a:ext cx="4137498" cy="2553332"/>
          </a:xfrm>
          <a:prstGeom prst="roundRect">
            <a:avLst>
              <a:gd name="adj" fmla="val 14780"/>
            </a:avLst>
          </a:prstGeom>
          <a:blipFill>
            <a:blip r:embed="rId3" cstate="print"/>
            <a:stretch>
              <a:fillRect/>
            </a:stretch>
          </a:blip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6" name="Объект 8"/>
          <p:cNvSpPr txBox="1">
            <a:spLocks/>
          </p:cNvSpPr>
          <p:nvPr/>
        </p:nvSpPr>
        <p:spPr>
          <a:xfrm>
            <a:off x="785286" y="3223175"/>
            <a:ext cx="3207594" cy="596495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Криминал</a:t>
            </a:r>
            <a:endParaRPr lang="ru-RU" sz="23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85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401582" y="1748657"/>
            <a:ext cx="3642868" cy="4567372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Политический терроризм – выступает против социально-политической системы в целом</a:t>
            </a:r>
            <a:r>
              <a:rPr lang="ru-RU" sz="1800" dirty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или отдельных сторон его деятельности либо конкретных политических личностей и неугодных террористам государственных служащих. </a:t>
            </a:r>
            <a:endParaRPr lang="ru-RU" sz="18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329723" y="1724257"/>
            <a:ext cx="3740794" cy="4591772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Религиозный терроризм – проявляется в крайней нетерпимости </a:t>
            </a:r>
            <a:b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насилии, в том числе в вооруженном, между представителями различных религиозных взглядов </a:t>
            </a:r>
            <a:b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вероисповеданий.</a:t>
            </a:r>
            <a:endParaRPr lang="ru-RU" sz="18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2" name="Объект 8"/>
          <p:cNvSpPr txBox="1">
            <a:spLocks/>
          </p:cNvSpPr>
          <p:nvPr/>
        </p:nvSpPr>
        <p:spPr>
          <a:xfrm>
            <a:off x="8290375" y="1760857"/>
            <a:ext cx="3741968" cy="4567372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Криминальный терроризм – осуществляется уголовными элементами или криминальными группами с целью добиться определенных уступок от властей, запугать власть </a:t>
            </a:r>
            <a:b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население с помощью методов насилия </a:t>
            </a:r>
            <a:b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устрашения.</a:t>
            </a:r>
            <a:endParaRPr lang="ru-RU" sz="18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Объект 8"/>
          <p:cNvSpPr txBox="1">
            <a:spLocks/>
          </p:cNvSpPr>
          <p:nvPr/>
        </p:nvSpPr>
        <p:spPr>
          <a:xfrm>
            <a:off x="3314270" y="603363"/>
            <a:ext cx="5817493" cy="755396"/>
          </a:xfrm>
          <a:prstGeom prst="roundRect">
            <a:avLst>
              <a:gd name="adj" fmla="val 14780"/>
            </a:avLst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Основными ВИДАМИ Терроризма 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я</a:t>
            </a: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вляются следующие :</a:t>
            </a:r>
            <a:endParaRPr lang="ru-RU" sz="2000" dirty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01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/>
          <p:cNvSpPr txBox="1">
            <a:spLocks/>
          </p:cNvSpPr>
          <p:nvPr/>
        </p:nvSpPr>
        <p:spPr>
          <a:xfrm>
            <a:off x="3395990" y="-145763"/>
            <a:ext cx="5010454" cy="1420085"/>
          </a:xfrm>
          <a:prstGeom prst="roundRect">
            <a:avLst>
              <a:gd name="adj" fmla="val 14780"/>
            </a:avLst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Федеральном законе  </a:t>
            </a:r>
            <a:r>
              <a:rPr lang="ru-RU" sz="27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Почему терроризм считается злом?</a:t>
            </a:r>
            <a:endParaRPr lang="ru-RU" sz="2000" dirty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Объект 8"/>
          <p:cNvSpPr txBox="1">
            <a:spLocks/>
          </p:cNvSpPr>
          <p:nvPr/>
        </p:nvSpPr>
        <p:spPr>
          <a:xfrm>
            <a:off x="0" y="2393004"/>
            <a:ext cx="7042825" cy="2441643"/>
          </a:xfrm>
          <a:prstGeom prst="roundRect">
            <a:avLst>
              <a:gd name="adj" fmla="val 14780"/>
            </a:avLst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Прежде 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всего потому, что он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направлен против мирных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ни в чем не повинных людей.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 самых 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первых дней своей жизни у человека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появляется мечта быть счастливым. Он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хочет стать 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достойным человеком, иметь дружную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семью, хорошо зарабатывать. Не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менее важным 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является желание жить в понятном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безопасном 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мире. Так устроен человек,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что пока 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он не чувствует безопасности, он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не может 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полную силу трудиться. Страх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мешает ему 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строить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свою 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счастливую жизнь и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делает </a:t>
            </a:r>
            <a:b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нерешительным 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боязливым. Террористы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стремятся разрушить представление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людей о том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что они живут в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предсказуемом, доброжелательном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справедливом, организованном 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безопасном мире, что они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могут быть хозяевами свой судьбы, </a:t>
            </a: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8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верить в будущее</a:t>
            </a:r>
            <a:r>
              <a:rPr lang="ru-RU" sz="1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</a:t>
            </a:r>
            <a:endParaRPr lang="ru-RU" sz="18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25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208</TotalTime>
  <Words>148</Words>
  <Application>Microsoft Office PowerPoint</Application>
  <PresentationFormat>Произвольный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Интеграл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Алексей</cp:lastModifiedBy>
  <cp:revision>25</cp:revision>
  <dcterms:created xsi:type="dcterms:W3CDTF">2023-10-15T08:21:18Z</dcterms:created>
  <dcterms:modified xsi:type="dcterms:W3CDTF">2023-10-27T11:36:33Z</dcterms:modified>
</cp:coreProperties>
</file>