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06" r:id="rId2"/>
  </p:sldMasterIdLst>
  <p:sldIdLst>
    <p:sldId id="262" r:id="rId3"/>
    <p:sldId id="263" r:id="rId4"/>
    <p:sldId id="264" r:id="rId5"/>
    <p:sldId id="265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70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86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92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803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93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7700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99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08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58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994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15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312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2591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59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826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07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08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22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73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51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5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199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744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E19057-5412-4B95-9FA0-15EF430B023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CD7286-D109-4EB7-A080-EF61997BAA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829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682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rgbClr val="FF0000"/>
                </a:solidFill>
              </a:rPr>
              <a:t>Что такое «Экстремизм» -</a:t>
            </a:r>
            <a:endParaRPr lang="ru-RU" sz="45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907" y="1626076"/>
            <a:ext cx="9863847" cy="4023360"/>
          </a:xfrm>
        </p:spPr>
        <p:txBody>
          <a:bodyPr>
            <a:normAutofit/>
          </a:bodyPr>
          <a:lstStyle/>
          <a:p>
            <a:pPr marL="0" indent="711200"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это приверженность отдельных людей или групп к крайним взглядам </a:t>
            </a:r>
            <a:br>
              <a:rPr lang="ru-RU" sz="3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поступкам, которые направлены против законных прав и свобод граждан, являются угрозой гражданского мира, национального согласия и духовной, религиозной терпимости в обществе </a:t>
            </a:r>
            <a:br>
              <a:rPr lang="ru-RU" sz="3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государстве.</a:t>
            </a:r>
            <a:endParaRPr lang="ru-RU" sz="3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05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10240" y="496111"/>
            <a:ext cx="3425554" cy="9435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Виды  экстремизма</a:t>
            </a:r>
            <a:endParaRPr lang="ru-RU" sz="3200" i="1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1425329" y="2604575"/>
            <a:ext cx="3580488" cy="596495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этнонациональный</a:t>
            </a:r>
            <a:endParaRPr lang="ru-RU" sz="23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2" name="Объект 8"/>
          <p:cNvSpPr txBox="1">
            <a:spLocks/>
          </p:cNvSpPr>
          <p:nvPr/>
        </p:nvSpPr>
        <p:spPr>
          <a:xfrm>
            <a:off x="7935794" y="2604575"/>
            <a:ext cx="3207594" cy="596495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религиозный</a:t>
            </a:r>
            <a:endParaRPr lang="ru-RU" sz="23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4728200" y="4790010"/>
            <a:ext cx="3207594" cy="596495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молодежный</a:t>
            </a:r>
            <a:endParaRPr lang="ru-RU" sz="23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79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8"/>
          <p:cNvSpPr txBox="1">
            <a:spLocks/>
          </p:cNvSpPr>
          <p:nvPr/>
        </p:nvSpPr>
        <p:spPr>
          <a:xfrm>
            <a:off x="3209418" y="548110"/>
            <a:ext cx="5010454" cy="755396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Молодежный экстремизм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оссии представляет собой следующую систему</a:t>
            </a:r>
            <a:r>
              <a:rPr lang="ru-RU" sz="27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ru-RU" sz="2700" dirty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19872" y="272374"/>
            <a:ext cx="3433863" cy="2217907"/>
          </a:xfrm>
          <a:prstGeom prst="roundRect">
            <a:avLst>
              <a:gd name="adj" fmla="val 131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8"/>
          <p:cNvSpPr txBox="1">
            <a:spLocks/>
          </p:cNvSpPr>
          <p:nvPr/>
        </p:nvSpPr>
        <p:spPr>
          <a:xfrm>
            <a:off x="243192" y="1558226"/>
            <a:ext cx="3866745" cy="2156178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1.</a:t>
            </a:r>
          </a:p>
          <a:p>
            <a:pPr marL="0" algn="ctr"/>
            <a: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Организационный – предполагает формальное и неформальное членство в организациях и движениях экстремистского толка </a:t>
            </a:r>
            <a:b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(к примеру в движении скинхедов, футбольных хулиганов)</a:t>
            </a:r>
            <a:endParaRPr lang="ru-RU" sz="15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8003430" y="2746681"/>
            <a:ext cx="3866745" cy="2156178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ru-RU" sz="1800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</a:t>
            </a:r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</a:t>
            </a:r>
          </a:p>
          <a:p>
            <a:pPr marL="0" algn="ctr"/>
            <a: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Ментальный – представлен экстремистской политической культурой, а также деструктивными действиями средств массовой информации (к примеру в сети Интернет)</a:t>
            </a:r>
            <a:endParaRPr lang="ru-RU" sz="15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2893167" y="4111676"/>
            <a:ext cx="3866745" cy="2156178"/>
          </a:xfrm>
          <a:prstGeom prst="roundRect">
            <a:avLst>
              <a:gd name="adj" fmla="val 14780"/>
            </a:avLst>
          </a:prstGeom>
          <a:solidFill>
            <a:srgbClr val="FFFF00"/>
          </a:solid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ru-RU" sz="18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3.</a:t>
            </a:r>
          </a:p>
          <a:p>
            <a:pPr marL="0" algn="ctr"/>
            <a: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Поведенческий – на нем проявляются конкретные действия и поступки экстремистского </a:t>
            </a:r>
            <a:r>
              <a:rPr lang="ru-RU" sz="1500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толка </a:t>
            </a:r>
            <a: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(к примеру выход </a:t>
            </a:r>
            <a:b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</a:t>
            </a:r>
            <a: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несогласованный  с органами местного самоуправления </a:t>
            </a:r>
            <a:r>
              <a:rPr lang="ru-RU" sz="15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митинг)</a:t>
            </a:r>
            <a:endParaRPr lang="ru-RU" sz="15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04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/>
          <p:cNvSpPr txBox="1">
            <a:spLocks/>
          </p:cNvSpPr>
          <p:nvPr/>
        </p:nvSpPr>
        <p:spPr>
          <a:xfrm>
            <a:off x="3209418" y="548110"/>
            <a:ext cx="5010454" cy="535623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Объективная сторона 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преступлений </a:t>
            </a:r>
            <a:r>
              <a:rPr lang="ru-RU" sz="27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экстремистской деятельности характеризуется следующими действиями:</a:t>
            </a:r>
            <a:endParaRPr lang="ru-RU" sz="2000" dirty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437744" y="4088423"/>
            <a:ext cx="3881338" cy="451152"/>
          </a:xfrm>
          <a:prstGeom prst="roundRect">
            <a:avLst>
              <a:gd name="adj" fmla="val 14780"/>
            </a:avLst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1. Возбуждением </a:t>
            </a:r>
            <a:r>
              <a:rPr lang="ru-RU" sz="20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ненависти либо </a:t>
            </a: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вражды, а равно </a:t>
            </a:r>
            <a:r>
              <a:rPr lang="ru-RU" sz="20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нижение достоинства человека или группы лиц </a:t>
            </a:r>
            <a:b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 признакам : пола, расы, национальности, языка, происхождения, отношения к религии, принадлежности </a:t>
            </a:r>
            <a:b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 какой-либо социальной группе</a:t>
            </a:r>
            <a:r>
              <a:rPr lang="ru-RU" sz="20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;</a:t>
            </a:r>
            <a:endParaRPr lang="ru-RU" sz="2000" dirty="0" smtClean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2. Призы к экстремистской деятельности;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3. Участие </a:t>
            </a:r>
            <a:b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экстремистских сообществах </a:t>
            </a:r>
            <a:b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2000" dirty="0" smtClean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организациях.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6913123" y="1804660"/>
            <a:ext cx="4137498" cy="2358778"/>
          </a:xfrm>
          <a:prstGeom prst="roundRect">
            <a:avLst>
              <a:gd name="adj" fmla="val 14780"/>
            </a:avLst>
          </a:prstGeom>
          <a:blipFill>
            <a:blip r:embed="rId3" cstate="print"/>
            <a:stretch>
              <a:fillRect/>
            </a:stretch>
          </a:blip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Объект 8"/>
          <p:cNvSpPr txBox="1">
            <a:spLocks/>
          </p:cNvSpPr>
          <p:nvPr/>
        </p:nvSpPr>
        <p:spPr>
          <a:xfrm>
            <a:off x="7007157" y="4270443"/>
            <a:ext cx="4137498" cy="2393004"/>
          </a:xfrm>
          <a:prstGeom prst="roundRect">
            <a:avLst>
              <a:gd name="adj" fmla="val 14780"/>
            </a:avLst>
          </a:prstGeom>
          <a:blipFill>
            <a:blip r:embed="rId4" cstate="print"/>
            <a:stretch>
              <a:fillRect/>
            </a:stretch>
          </a:blip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4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159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4475</TotalTime>
  <Words>103</Words>
  <Application>Microsoft Office PowerPoint</Application>
  <PresentationFormat>Произвольный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1_Интеграл</vt:lpstr>
      <vt:lpstr>Интеграл</vt:lpstr>
      <vt:lpstr>Что такое «Экстремизм» -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Экстремизм и Терроризм – главная угроза 21 века</dc:title>
  <dc:creator>123</dc:creator>
  <cp:lastModifiedBy>Алексей</cp:lastModifiedBy>
  <cp:revision>37</cp:revision>
  <dcterms:created xsi:type="dcterms:W3CDTF">2023-09-15T13:07:25Z</dcterms:created>
  <dcterms:modified xsi:type="dcterms:W3CDTF">2023-10-27T11:39:12Z</dcterms:modified>
</cp:coreProperties>
</file>