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31F09-FACA-4CC9-A19E-3F0DF012817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28329-E9AF-4907-8D82-4EED7D871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147C-CFBA-457F-8D30-6C855B8B7B5F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DBA2-FB37-491A-BB9F-99B95189C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0;&#1088;&#1080;&#1081;.&#1070;&#1056;&#1048;&#1049;--&#1055;&#1050;\Desktop\videoplayback%20(4).mp4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88;&#1099;&#1084;" TargetMode="External"/><Relationship Id="rId7" Type="http://schemas.openxmlformats.org/officeDocument/2006/relationships/hyperlink" Target="https://riafan.ru/1397532-den-vossoedineniya-kryma-s-rossiei-data-v-2021-godu-kak-proidet-vstrecha-krymskoi-vesny-v-strane-i-respublik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5;&#1088;&#1080;&#1089;&#1086;&#1077;&#1076;&#1080;&#1085;&#1077;&#1085;&#1080;&#1077;_&#1050;&#1088;&#1099;&#1084;&#1072;_&#1082;_&#1056;&#1086;&#1089;&#1089;&#1080;&#1081;&#1089;&#1082;&#1086;&#1081;_&#1060;&#1077;&#1076;&#1077;&#1088;&#1072;&#1094;&#1080;&#1080;" TargetMode="External"/><Relationship Id="rId5" Type="http://schemas.openxmlformats.org/officeDocument/2006/relationships/hyperlink" Target="https://tass.ru/info/1012331" TargetMode="External"/><Relationship Id="rId4" Type="http://schemas.openxmlformats.org/officeDocument/2006/relationships/hyperlink" Target="https://www.kp.ru/putevoditel/interesnye-fakty/istoriya-kryma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135729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Саратовской области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«Саратовский областной педагогический колледж»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00037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Теперь он наш – Великий Крым!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143380"/>
            <a:ext cx="41434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Куколев Юрий Геннадьевич,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 2 курса 22 группы,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отделения специальности 44.02.02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Преподавание в начальных классах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Солдаткина Анастасия Геннадиевна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Саратов, 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428736"/>
            <a:ext cx="8072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Оборона Севастополя во время Великой Отечественной войны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вошла в историю героическая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250-дневная оборона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Севастополя и бессмертный подвиг подземного гарнизона в керченских каменоломнях. Многие соединения и части Красной Армии получили почетные наименования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перекопских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сивашских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«керченских», «феодосийских», «симферопольских», «севастопольских». За оборону Севастополя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126 воинов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удостоены высокого звания Героя Советского Союза, тысячи награждены орденами и медалями.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www.ovideo.ru/images/posters/0023/6537/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876"/>
            <a:ext cx="4357718" cy="29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1954 году 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Крымская область была передана в состав УССР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согласно Указу Президиума Верховного Совета СССР без указания статуса Севастополя, являвшегося на тот момент городом республиканского подчинения РСФСР. В указе говорилось, что Крым является естественным продолжением южных степей Украины, и «из географических и экономических соображений передача Крымской области в состав братской Украинской республики целесообразна и отвечает общим интересам Советского государства». Таким образом, были нарушены Конституция РСФСР и законодательная процедура.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avatars.mds.yandex.net/get-zen_doc/1585599/pub_5e57a10a03d4e02e03320bbc_5e57ab948b7c4411ae6d822d/scale_1200"/>
          <p:cNvPicPr>
            <a:picLocks noChangeAspect="1" noChangeArrowheads="1"/>
          </p:cNvPicPr>
          <p:nvPr/>
        </p:nvPicPr>
        <p:blipFill>
          <a:blip r:embed="rId3"/>
          <a:srcRect l="38182"/>
          <a:stretch>
            <a:fillRect/>
          </a:stretch>
        </p:blipFill>
        <p:spPr bwMode="auto">
          <a:xfrm>
            <a:off x="3643306" y="3643314"/>
            <a:ext cx="4857784" cy="2890834"/>
          </a:xfrm>
          <a:prstGeom prst="rect">
            <a:avLst/>
          </a:prstGeom>
          <a:noFill/>
        </p:spPr>
      </p:pic>
      <p:pic>
        <p:nvPicPr>
          <p:cNvPr id="21509" name="Picture 5" descr="https://avatars.mds.yandex.net/get-zen_doc/1937051/pub_5e15bb085ba2b500b22b8a5b_5e15bfb82b616900b17b9a36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14752"/>
            <a:ext cx="2214578" cy="2616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57224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Хрущев Н. С.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января 1991 г. в Крыму состоялся референдум по вопросу воссоздания Крымской АССР как отдельного субъекта СССР, в котором приняли участие 1,4 млн. граждан (81,37% избирателей). За воссоздание автономной республики проголосовало 93,26%.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ideoplayback (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2571744"/>
            <a:ext cx="5000660" cy="3750495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1428736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сентября 1991 г. Верховный Совет Крыма принял Декларацию о государственном суверенитете республики. 26 февраля 1992 г. Крымская АССР была переименована в Республику.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mtdata.ru/u30/photo66AB/20559296216-0/original.jpg"/>
          <p:cNvPicPr>
            <a:picLocks noChangeAspect="1" noChangeArrowheads="1"/>
          </p:cNvPicPr>
          <p:nvPr/>
        </p:nvPicPr>
        <p:blipFill>
          <a:blip r:embed="rId3"/>
          <a:srcRect l="3738" r="1869"/>
          <a:stretch>
            <a:fillRect/>
          </a:stretch>
        </p:blipFill>
        <p:spPr bwMode="auto">
          <a:xfrm>
            <a:off x="1571604" y="2428868"/>
            <a:ext cx="6072230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428736"/>
            <a:ext cx="81439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 в составе Украины.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мае того же года принята конституция и введена должность президента. 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марте 1995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решением Верховной Рады и президента Украины конституция Республики Крым была отменена, пост президента упразднен. 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декабре 1998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вступила в действие новая конституция Крыма. Республика Крым была переименована в Автономную Республику Крым. При принятии этого решения не были учтены результаты референдума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1991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pbs.twimg.com/media/C6UM0mdWAAMIF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510225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http://s005.radikal.ru/i210/1405/69/86aacc77bc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286124"/>
            <a:ext cx="240761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фоне разрастающейся дестабилизации политической ситуации и повышения криминогенной обстановки в Украине, стремясь преодолеть кризис в рамках действующего законодательства,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марта 2014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Верховный Совет Автономной Республики Крым и Севастопольский городской совет приняли Декларацию о независимости Автономной Республики Крым и города Севастополя.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s://static.1tv.ru/uploads/photo/image/9/big/107069_big_d6b744d176.JPG"/>
          <p:cNvPicPr>
            <a:picLocks noChangeAspect="1" noChangeArrowheads="1"/>
          </p:cNvPicPr>
          <p:nvPr/>
        </p:nvPicPr>
        <p:blipFill>
          <a:blip r:embed="rId3"/>
          <a:srcRect t="13158"/>
          <a:stretch>
            <a:fillRect/>
          </a:stretch>
        </p:blipFill>
        <p:spPr bwMode="auto">
          <a:xfrm>
            <a:off x="3857620" y="3857628"/>
            <a:ext cx="469559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https://forpostsevastopol.ru/wp-content/uploads/2019/09/1117346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428736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марта 2014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жителями Крыма было принято решение об отделении от Украины и проведение референдума о присоединении Крыма к Российской Федерации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96 % «за»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воссоединение с Россией).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s://cdn-crimea-news.com/img/20200316/dad6c0e5c985da8601aac2385e815f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6216442" cy="415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1428736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марта 2014 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была провозглашена Республика Крым, и в этот же день Севастопольский городской совет попросил российские власти включить город в состав Российской Федерации, как город федерального значения.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pbs.twimg.com/media/D1u-oaGWkAAza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6143668" cy="409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1428736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марта 2014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Георгиевском дворце Кремля был подписан договор о вступлении Республики Крым и города Севастополя в состав Российской Федерации на правах новых субъектов.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https://pbs.twimg.com/media/D16-ktWWsAAAm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6000792" cy="399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pic>
        <p:nvPicPr>
          <p:cNvPr id="12290" name="Picture 2" descr="https://82.mchs.gov.ru/uploads/resize_cache/news/2021-03-16/000_16158839651076661739__2000x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86124"/>
            <a:ext cx="5500726" cy="309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1428736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Приближается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18 марта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2021 года. Это особенный торжественный день для жителей полуострова Крым, ведь в этот день,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лет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назад,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Крым и Севастополь были приняты в состав Российской Федерации на правах полноправных субъектов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честь праздника в Симферополе и Севастополе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пройдут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торжественные собрания и митинги, возложения цветов.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учебных заведениях проходят классные часы, на которых подрастающему поколению рассказывают о значении Дня воссоединения Крыма с Россией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крымчан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российского народа.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142873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сердце, в сознании людей Крым всегда был и остается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неотъемлимой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частью России»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В.В.Путин</a:t>
            </a:r>
          </a:p>
        </p:txBody>
      </p:sp>
      <p:pic>
        <p:nvPicPr>
          <p:cNvPr id="13314" name="Picture 2" descr="https://u-f.ru/sites/default/files/styles/main_700/public/uploads/876_17.jpg?itok=Izt9gLb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14620"/>
            <a:ext cx="5286412" cy="374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https://ru.wikipedia.org/wiki/</a:t>
            </a:r>
            <a:r>
              <a:rPr lang="ru-RU" dirty="0" smtClean="0">
                <a:hlinkClick r:id="rId3"/>
              </a:rPr>
              <a:t>Крым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https://www.kp.ru/putevoditel/interesnye-fakty/istoriya-kryma/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https://tass.ru/info/1012331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https://ru.wikipedia.org/wiki/</a:t>
            </a:r>
            <a:r>
              <a:rPr lang="ru-RU" dirty="0" err="1" smtClean="0">
                <a:hlinkClick r:id="rId6"/>
              </a:rPr>
              <a:t>Присоединение_Крыма_к_Российской_Федерации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https://riafan.ru/1397532-den-vossoedineniya-kryma-s-rossiei-data-v-2021-godu-kak-proidet-vstrecha-krymskoi-vesny-v-strane-i-respublike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49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году 18 марта Россия отмечает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седьмую годовщину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воссоединения Крыма с Россией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События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произошедшие на Украине, не оставили равнодушными россиян. 16 марта 2014 года в Крыму состоялся референдум о его правовом статусе. В голосовании приняло участие  более 82 % избирателей, более 96 % высказалось за воссоединение с Россией. 21 марта  2014 г. президентом РФ был подписан Федеральный конституционный закон «О принятии в Российскую Федерацию новых субъектов – Республики Крым и города федерального значения Севастополя».</a:t>
            </a:r>
          </a:p>
        </p:txBody>
      </p:sp>
      <p:pic>
        <p:nvPicPr>
          <p:cNvPr id="29698" name="Picture 2" descr="https://topcor.ru/uploads/posts/2019-03/1552734765_kr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4357718" cy="278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73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Название «Крым» происходит от тюркского – вал, стена, ров.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Перекопский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Турецкий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вал отделял Крым от материка, он был построен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2 тыс. лет назад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Его длина почти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8,5 км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https://vprokate.su/wp-content/uploads/2019/12/armians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71744"/>
            <a:ext cx="5000660" cy="3750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73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Полуостров Крым расположен на юге Восточной Европы, занимает выгодное экономико-географическое и стратегическое положение. На севере полуостров соединен с материком узким (7-23 км)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Перекопским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перешейком. С запада и юга полуостров омывают Черное море, с востока – Керченский пролив, а с северо-востока – воды Азовского моря и его залива Сиваша.</a:t>
            </a:r>
          </a:p>
        </p:txBody>
      </p:sp>
      <p:pic>
        <p:nvPicPr>
          <p:cNvPr id="28674" name="Picture 2" descr="https://2.bp.blogspot.com/-3yXPmzlmkzE/WbZOWV6d9cI/AAAAAAABBYM/0UlGWAzvEpwqbo3SWa4c7U5ximMbYHZqQCLcBGAs/s1600/%25D0%25A0%25D0%25B8%25D1%2581%25D1%2583%25D0%25BD%25D0%25BE%25D0%25BA13.png"/>
          <p:cNvPicPr>
            <a:picLocks noChangeAspect="1" noChangeArrowheads="1"/>
          </p:cNvPicPr>
          <p:nvPr/>
        </p:nvPicPr>
        <p:blipFill>
          <a:blip r:embed="rId3"/>
          <a:srcRect l="1266" r="1266" b="3221"/>
          <a:stretch>
            <a:fillRect/>
          </a:stretch>
        </p:blipFill>
        <p:spPr bwMode="auto">
          <a:xfrm>
            <a:off x="1785918" y="3000372"/>
            <a:ext cx="5500726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VIII по IX вв. стали складываться экономические и культурные связи Крыма с русскими княжествами. Арабы называли Черное море Русским морем.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Х века в древнем Херсонесе принял крещение русский князь Владимир.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s://cyrillitsa.ru/wp-content/uploads/2017/09/Vasnetsov_Bapt_Vladim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6500858" cy="3959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1357298"/>
            <a:ext cx="40719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Противостояние России с Крымским ханством и завоевание Крыма Екатериной II. По итогам войны 1768-1774 гг., был заключен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Кючук-Кайнарджийский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мирный договор, по которому Крымское ханство получало независимость. В состав России вошли Керчь с крепостью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Ени-Кале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крепости Азов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Кинбурн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русские торговые суда могли свободно плавать по Черному морю. В 1783 году Крым вошел в состав России, что было ратифицировано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мирным договором (1791 г.) между Россией и Османской империей.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s://img-fotki.yandex.ru/get/6616/96386024.3e1/0_127918_d051faf8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643338" cy="4505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Крымская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война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сентябре 1854 г. соединенные армии Англии, Франции и Турции высадились севернее Севастополя и осадили город. 349 дней продолжалась оборона города под командованием вице-адмиралов В.А. Корнилова и П.С. Нахимова, контр-адмирала В.И. Истомина. Война разрушила город до основания, но и прославила его на весь мир. В эпоху «Великих реформ» XIX века население Крыма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удвоилось.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herocron.ru/wp-content/uploads/2020/03/krymskaja-voj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429000"/>
            <a:ext cx="4643470" cy="3064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900igr.net/up/datai/141558/0005-010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89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357298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Гражданской войны Крым вошел в состав Советского Союза (1922 г.) с образованием Крымской Автономной Советской Социалистической Республики в составе РСФСР.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wiki.mininuniver.ru/images/b/bf/%D0%93%D0%B5%D1%80%D0%B1_%D0%A0%D0%A1%D0%A4%D0%A1%D0%A0_1978_%D0%B3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86058"/>
            <a:ext cx="2735638" cy="30572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Герб Крымской АССР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AutoShape 5" descr="https://q-map.ru/wp-content/uploads/2018/01/MapKrym-1928-0618-1024x8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 descr="https://q-map.ru/wp-content/uploads/2018/01/MapKrym-1928-0618-1024x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496"/>
            <a:ext cx="4000528" cy="2928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728" y="58578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Карта Крымской АССР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751</Words>
  <Application>Microsoft Office PowerPoint</Application>
  <PresentationFormat>Экран (4:3)</PresentationFormat>
  <Paragraphs>43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Куколев</dc:creator>
  <cp:lastModifiedBy>Куколев</cp:lastModifiedBy>
  <cp:revision>3</cp:revision>
  <dcterms:created xsi:type="dcterms:W3CDTF">2021-03-17T10:15:09Z</dcterms:created>
  <dcterms:modified xsi:type="dcterms:W3CDTF">2021-03-17T17:14:18Z</dcterms:modified>
</cp:coreProperties>
</file>